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84" r:id="rId4"/>
    <p:sldId id="257" r:id="rId5"/>
    <p:sldId id="283" r:id="rId6"/>
    <p:sldId id="259" r:id="rId7"/>
    <p:sldId id="285" r:id="rId8"/>
    <p:sldId id="278" r:id="rId9"/>
    <p:sldId id="286" r:id="rId10"/>
    <p:sldId id="281" r:id="rId11"/>
    <p:sldId id="282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522" y="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434517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Roles of a decorator &amp; skills needed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into Painting &amp; Decorating</a:t>
            </a:r>
            <a:endParaRPr lang="en-GB" sz="4800" dirty="0"/>
          </a:p>
        </p:txBody>
      </p:sp>
      <p:pic>
        <p:nvPicPr>
          <p:cNvPr id="5" name="Picture 2" descr="C:\Users\dpinder\AppData\Local\Microsoft\Windows\Temporary Internet Files\Content.IE5\PYESES68\MC9003888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01" y="1858461"/>
            <a:ext cx="2269457" cy="343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3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 check: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Attention </a:t>
            </a:r>
            <a:r>
              <a:rPr lang="en-GB" dirty="0"/>
              <a:t>to detail</a:t>
            </a:r>
          </a:p>
          <a:p>
            <a:r>
              <a:rPr lang="en-GB" dirty="0"/>
              <a:t>Manners</a:t>
            </a:r>
          </a:p>
          <a:p>
            <a:r>
              <a:rPr lang="en-GB" dirty="0"/>
              <a:t>Appearance</a:t>
            </a:r>
          </a:p>
          <a:p>
            <a:r>
              <a:rPr lang="en-GB" dirty="0"/>
              <a:t>Organisation</a:t>
            </a:r>
          </a:p>
          <a:p>
            <a:r>
              <a:rPr lang="en-GB" dirty="0"/>
              <a:t>Maths skills</a:t>
            </a:r>
          </a:p>
          <a:p>
            <a:r>
              <a:rPr lang="en-GB" dirty="0"/>
              <a:t>English skills</a:t>
            </a:r>
          </a:p>
          <a:p>
            <a:r>
              <a:rPr lang="en-GB" dirty="0"/>
              <a:t>Communication skills</a:t>
            </a:r>
          </a:p>
          <a:p>
            <a:r>
              <a:rPr lang="en-GB" dirty="0"/>
              <a:t>People skills </a:t>
            </a:r>
          </a:p>
          <a:p>
            <a:r>
              <a:rPr lang="en-GB" dirty="0"/>
              <a:t>Patience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Creativity</a:t>
            </a:r>
            <a:endParaRPr lang="en-GB" dirty="0" smtClean="0"/>
          </a:p>
          <a:p>
            <a:r>
              <a:rPr lang="en-GB" dirty="0" smtClean="0"/>
              <a:t>Willingness</a:t>
            </a:r>
          </a:p>
          <a:p>
            <a:r>
              <a:rPr lang="en-GB" dirty="0" smtClean="0"/>
              <a:t>Enthusiasm</a:t>
            </a:r>
          </a:p>
          <a:p>
            <a:r>
              <a:rPr lang="en-GB" dirty="0" smtClean="0"/>
              <a:t>Job Knowledge </a:t>
            </a:r>
          </a:p>
          <a:p>
            <a:r>
              <a:rPr lang="en-GB" dirty="0" smtClean="0"/>
              <a:t>Correct working methods</a:t>
            </a:r>
          </a:p>
          <a:p>
            <a:r>
              <a:rPr lang="en-GB" dirty="0" smtClean="0"/>
              <a:t>Product </a:t>
            </a:r>
            <a:r>
              <a:rPr lang="en-GB" dirty="0" smtClean="0"/>
              <a:t>knowledge</a:t>
            </a:r>
          </a:p>
          <a:p>
            <a:r>
              <a:rPr lang="en-GB" dirty="0" smtClean="0"/>
              <a:t>Reliability</a:t>
            </a:r>
          </a:p>
          <a:p>
            <a:r>
              <a:rPr lang="en-GB" dirty="0" smtClean="0"/>
              <a:t>Fitness</a:t>
            </a:r>
            <a:endParaRPr lang="en-GB" dirty="0" smtClean="0"/>
          </a:p>
          <a:p>
            <a:r>
              <a:rPr lang="en-GB" dirty="0" smtClean="0"/>
              <a:t>Concentration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35410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>
                <a:solidFill>
                  <a:srgbClr val="C00000"/>
                </a:solidFill>
              </a:rPr>
              <a:t>Here are some examples of skills &amp; qualities that may be used</a:t>
            </a:r>
            <a:r>
              <a:rPr lang="en-GB" dirty="0" smtClean="0">
                <a:solidFill>
                  <a:srgbClr val="C00000"/>
                </a:solidFill>
              </a:rPr>
              <a:t>: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48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Any questions 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to Painting &amp; Decorating</a:t>
            </a:r>
            <a:endParaRPr lang="en-GB" sz="48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0669"/>
            <a:ext cx="3021326" cy="429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23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8697" y="1700808"/>
            <a:ext cx="8892480" cy="4680520"/>
          </a:xfrm>
        </p:spPr>
        <p:txBody>
          <a:bodyPr>
            <a:noAutofit/>
          </a:bodyPr>
          <a:lstStyle/>
          <a:p>
            <a:r>
              <a:rPr lang="en-GB" sz="2800" dirty="0" smtClean="0"/>
              <a:t>Imagining you were a self-employed Painter and Decorator, use your devices to</a:t>
            </a:r>
            <a:endParaRPr lang="en-GB" sz="2800" dirty="0"/>
          </a:p>
          <a:p>
            <a:endParaRPr lang="en-GB" sz="2800" dirty="0" smtClean="0"/>
          </a:p>
          <a:p>
            <a:endParaRPr lang="en-GB" sz="2800" dirty="0" smtClean="0"/>
          </a:p>
          <a:p>
            <a:pPr marL="457200" indent="-457200">
              <a:buAutoNum type="arabicPeriod"/>
            </a:pPr>
            <a:r>
              <a:rPr lang="en-GB" sz="2800" dirty="0" smtClean="0"/>
              <a:t>Design an advert for your services</a:t>
            </a:r>
          </a:p>
          <a:p>
            <a:pPr marL="457200" indent="-457200">
              <a:buAutoNum type="arabicPeriod"/>
            </a:pPr>
            <a:r>
              <a:rPr lang="en-GB" sz="2800" dirty="0" smtClean="0"/>
              <a:t>Make it personalised</a:t>
            </a:r>
          </a:p>
          <a:p>
            <a:pPr marL="457200" indent="-457200">
              <a:buAutoNum type="arabicPeriod"/>
            </a:pPr>
            <a:r>
              <a:rPr lang="en-GB" sz="2800" dirty="0" smtClean="0"/>
              <a:t>Include the skills we have covered</a:t>
            </a:r>
          </a:p>
          <a:p>
            <a:pPr marL="457200" indent="-457200"/>
            <a:endParaRPr lang="en-GB" sz="2800" dirty="0" smtClean="0"/>
          </a:p>
          <a:p>
            <a:pPr marL="457200" indent="-457200"/>
            <a:r>
              <a:rPr lang="en-GB" sz="2800" dirty="0" smtClean="0"/>
              <a:t>Be prepared to show your outcomes to you peers……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"/>
            <a:ext cx="8640960" cy="191683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Research Task…..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dpinder\AppData\Local\Microsoft\Windows\Temporary Internet Files\Content.IE5\P0VIAK7L\MC9004414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43" y="3429000"/>
            <a:ext cx="2742857" cy="27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9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395536" y="1772816"/>
            <a:ext cx="768096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The various roles of a Painter &amp; Decorator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The </a:t>
            </a:r>
            <a:r>
              <a:rPr lang="en-GB" sz="3200" dirty="0" smtClean="0"/>
              <a:t>skills and qualities </a:t>
            </a:r>
            <a:r>
              <a:rPr lang="en-GB" sz="3200" dirty="0" smtClean="0"/>
              <a:t>needed to be successful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section will </a:t>
            </a:r>
            <a:r>
              <a:rPr lang="en-GB" dirty="0" smtClean="0"/>
              <a:t>cover: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7200"/>
            <a:ext cx="2764904" cy="241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1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434517"/>
            <a:ext cx="8458200" cy="1222375"/>
          </a:xfrm>
        </p:spPr>
        <p:txBody>
          <a:bodyPr>
            <a:normAutofit/>
          </a:bodyPr>
          <a:lstStyle/>
          <a:p>
            <a:r>
              <a:rPr lang="en-GB" dirty="0" smtClean="0"/>
              <a:t>The Roles of a decorator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into Painting &amp; Decorating</a:t>
            </a:r>
            <a:endParaRPr lang="en-GB" sz="4800" dirty="0"/>
          </a:p>
        </p:txBody>
      </p:sp>
      <p:pic>
        <p:nvPicPr>
          <p:cNvPr id="5" name="Picture 2" descr="C:\Users\dpinder\AppData\Local\Microsoft\Windows\Temporary Internet Files\Content.IE5\PYESES68\MC9003888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01" y="1858461"/>
            <a:ext cx="2269457" cy="343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29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we do….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There are many tasks a Painter and decorator will be expected to carry out..</a:t>
            </a:r>
          </a:p>
          <a:p>
            <a:endParaRPr lang="en-GB" dirty="0"/>
          </a:p>
          <a:p>
            <a:r>
              <a:rPr lang="en-GB" dirty="0" smtClean="0"/>
              <a:t>How many can you think of……</a:t>
            </a:r>
          </a:p>
          <a:p>
            <a:endParaRPr lang="en-GB" dirty="0"/>
          </a:p>
          <a:p>
            <a:r>
              <a:rPr lang="en-GB" dirty="0" smtClean="0"/>
              <a:t>Remember…..these </a:t>
            </a:r>
            <a:r>
              <a:rPr lang="en-GB" dirty="0" smtClean="0"/>
              <a:t>can be in a variety of places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C:\Users\dpinder\AppData\Local\Microsoft\Windows\Temporary Internet Files\Content.IE5\ZVA3U9UA\MC90043154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940" y="2636912"/>
            <a:ext cx="2605500" cy="26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31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1….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5131296" cy="511519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Now attempt section 1 of the worksheet: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Think of some tasks you are aware of or have seen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Use websites like </a:t>
            </a:r>
            <a:r>
              <a:rPr lang="en-GB" dirty="0"/>
              <a:t>D</a:t>
            </a:r>
            <a:r>
              <a:rPr lang="en-GB" dirty="0" smtClean="0"/>
              <a:t>ulux and Crown for further info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You will be able to check your answers on the following slide, but please make your own attempt first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7406" t="23799" r="34638" b="9004"/>
          <a:stretch/>
        </p:blipFill>
        <p:spPr>
          <a:xfrm>
            <a:off x="5580112" y="1484784"/>
            <a:ext cx="346163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79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 check…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8"/>
          </a:xfrm>
        </p:spPr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Prepare </a:t>
            </a:r>
            <a:r>
              <a:rPr lang="en-GB" dirty="0"/>
              <a:t>surfaces …(using </a:t>
            </a:r>
            <a:r>
              <a:rPr lang="en-GB" dirty="0" smtClean="0"/>
              <a:t>a range </a:t>
            </a:r>
            <a:r>
              <a:rPr lang="en-GB" dirty="0"/>
              <a:t>of materials)</a:t>
            </a:r>
          </a:p>
          <a:p>
            <a:r>
              <a:rPr lang="en-GB" dirty="0"/>
              <a:t>Make good surfaces </a:t>
            </a:r>
            <a:r>
              <a:rPr lang="en-GB" dirty="0" smtClean="0"/>
              <a:t>…(a range of </a:t>
            </a:r>
            <a:r>
              <a:rPr lang="en-GB" dirty="0"/>
              <a:t>surface types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Apply paints </a:t>
            </a:r>
            <a:r>
              <a:rPr lang="en-GB" dirty="0" smtClean="0"/>
              <a:t>by brush, roller &amp; spray…(various types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Apply wall-coverings …(normal papers </a:t>
            </a:r>
            <a:r>
              <a:rPr lang="en-GB" dirty="0" smtClean="0"/>
              <a:t>&amp; specialist ones)</a:t>
            </a:r>
            <a:endParaRPr lang="en-GB" dirty="0" smtClean="0"/>
          </a:p>
          <a:p>
            <a:r>
              <a:rPr lang="en-GB" dirty="0" smtClean="0"/>
              <a:t>Apply features… (covings, moulds, borders</a:t>
            </a:r>
            <a:r>
              <a:rPr lang="en-GB" dirty="0" smtClean="0"/>
              <a:t>)</a:t>
            </a:r>
          </a:p>
          <a:p>
            <a:r>
              <a:rPr lang="en-GB" dirty="0" smtClean="0"/>
              <a:t>Work at Height</a:t>
            </a:r>
            <a:endParaRPr lang="en-GB" dirty="0" smtClean="0"/>
          </a:p>
          <a:p>
            <a:r>
              <a:rPr lang="en-GB" dirty="0" smtClean="0"/>
              <a:t>Produce decorative effects</a:t>
            </a:r>
          </a:p>
          <a:p>
            <a:r>
              <a:rPr lang="en-GB" dirty="0" smtClean="0"/>
              <a:t>Design schemes</a:t>
            </a:r>
          </a:p>
          <a:p>
            <a:r>
              <a:rPr lang="en-GB" dirty="0" smtClean="0"/>
              <a:t>Advise clients</a:t>
            </a:r>
          </a:p>
          <a:p>
            <a:endParaRPr lang="en-GB" dirty="0" smtClean="0"/>
          </a:p>
        </p:txBody>
      </p:sp>
      <p:pic>
        <p:nvPicPr>
          <p:cNvPr id="4" name="Picture 6" descr="https://encrypted-tbn0.gstatic.com/images?q=tbn:ANd9GcQFMTHlOEXP5CMHsjDuPUkXxaUsHSNaE11idYY-OQ8HQ6JfqN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293096"/>
            <a:ext cx="2048390" cy="24580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354107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>
                <a:solidFill>
                  <a:srgbClr val="C00000"/>
                </a:solidFill>
              </a:rPr>
              <a:t>Here are some examples of what a Decorator carries out</a:t>
            </a:r>
            <a:r>
              <a:rPr lang="en-GB" dirty="0" smtClean="0">
                <a:solidFill>
                  <a:srgbClr val="C00000"/>
                </a:solidFill>
              </a:rPr>
              <a:t>: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28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434517"/>
            <a:ext cx="8458200" cy="1222375"/>
          </a:xfrm>
        </p:spPr>
        <p:txBody>
          <a:bodyPr>
            <a:normAutofit/>
          </a:bodyPr>
          <a:lstStyle/>
          <a:p>
            <a:r>
              <a:rPr lang="en-GB" dirty="0" smtClean="0"/>
              <a:t>Skills &amp; Qualities Needed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into Painting &amp; Decorating</a:t>
            </a:r>
            <a:endParaRPr lang="en-GB" sz="4800" dirty="0"/>
          </a:p>
        </p:txBody>
      </p:sp>
      <p:pic>
        <p:nvPicPr>
          <p:cNvPr id="5" name="Picture 2" descr="C:\Users\dpinder\AppData\Local\Microsoft\Windows\Temporary Internet Files\Content.IE5\PYESES68\MC9003888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01" y="1858461"/>
            <a:ext cx="2269457" cy="343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6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Skills and qualities: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4162"/>
            <a:ext cx="8964488" cy="4899174"/>
          </a:xfrm>
        </p:spPr>
        <p:txBody>
          <a:bodyPr>
            <a:normAutofit fontScale="850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dirty="0" smtClean="0"/>
              <a:t>be a successful painter and decorator, there are many skills and qualities that you will need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How many can you think of 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Make a list of skills &amp; qualities you think are necessary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b="1" i="1" dirty="0" smtClean="0"/>
              <a:t>Once done, then consider these and place </a:t>
            </a:r>
            <a:r>
              <a:rPr lang="en-GB" b="1" i="1" dirty="0" smtClean="0"/>
              <a:t>them in </a:t>
            </a:r>
            <a:r>
              <a:rPr lang="en-GB" b="1" i="1" dirty="0" smtClean="0"/>
              <a:t>your own order </a:t>
            </a:r>
            <a:r>
              <a:rPr lang="en-GB" b="1" i="1" dirty="0" smtClean="0"/>
              <a:t>of importance…</a:t>
            </a:r>
            <a:endParaRPr lang="en-GB" i="1" dirty="0"/>
          </a:p>
        </p:txBody>
      </p:sp>
      <p:pic>
        <p:nvPicPr>
          <p:cNvPr id="1026" name="Picture 2" descr="C:\Users\dpinder\AppData\Local\Microsoft\Windows\Temporary Internet Files\Content.IE5\0PX3HHNO\thinking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19" y="116632"/>
            <a:ext cx="176437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2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2….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5131296" cy="51151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Now attempt section 2 of the worksheet: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Make a list of skills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Then place them in an order you think is appropriate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You will be able to check your answers on the following slide, but please make your own attempt first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7406" t="23799" r="34638" b="9004"/>
          <a:stretch/>
        </p:blipFill>
        <p:spPr>
          <a:xfrm>
            <a:off x="5580112" y="1484784"/>
            <a:ext cx="346163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83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1500</TotalTime>
  <Words>406</Words>
  <Application>Microsoft Office PowerPoint</Application>
  <PresentationFormat>On-screen Show (4:3)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Franklin Gothic Book</vt:lpstr>
      <vt:lpstr>Franklin Gothic Medium</vt:lpstr>
      <vt:lpstr>Wingdings 2</vt:lpstr>
      <vt:lpstr>Trek</vt:lpstr>
      <vt:lpstr>Roles of a decorator &amp; skills needed </vt:lpstr>
      <vt:lpstr>This section will cover:</vt:lpstr>
      <vt:lpstr>The Roles of a decorator </vt:lpstr>
      <vt:lpstr>What do we do….</vt:lpstr>
      <vt:lpstr>Task 1….</vt:lpstr>
      <vt:lpstr>Answer check…</vt:lpstr>
      <vt:lpstr>Skills &amp; Qualities Needed</vt:lpstr>
      <vt:lpstr>Skills and qualities:</vt:lpstr>
      <vt:lpstr>Task 2….</vt:lpstr>
      <vt:lpstr>Answer check:</vt:lpstr>
      <vt:lpstr>Any questions ? </vt:lpstr>
      <vt:lpstr> Research Task…..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P&amp;D</dc:title>
  <dc:creator>Daniel Pinder</dc:creator>
  <cp:lastModifiedBy>Daniel Pinder</cp:lastModifiedBy>
  <cp:revision>14</cp:revision>
  <dcterms:created xsi:type="dcterms:W3CDTF">2015-06-12T14:15:54Z</dcterms:created>
  <dcterms:modified xsi:type="dcterms:W3CDTF">2020-06-04T08:28:45Z</dcterms:modified>
</cp:coreProperties>
</file>